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930"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920677" y="875906"/>
            <a:ext cx="8178672" cy="183476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endParaRPr sz="72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920677" y="4803929"/>
            <a:ext cx="3340173" cy="61897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j-lt"/>
                <a:ea typeface="Rubik"/>
                <a:cs typeface="Rubik"/>
                <a:sym typeface="Rubik"/>
              </a:rPr>
              <a:t>Your name</a:t>
            </a:r>
            <a:endParaRPr sz="2000" b="0" i="0" u="none" strike="noStrike" cap="none" dirty="0">
              <a:solidFill>
                <a:srgbClr val="595959"/>
              </a:solidFill>
              <a:latin typeface="+mj-lt"/>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6D54"/>
                </a:solidFill>
                <a:latin typeface="+mn-lt"/>
                <a:ea typeface="Rubik Light"/>
                <a:cs typeface="Rubik Light"/>
                <a:sym typeface="Rubik Light"/>
              </a:rPr>
              <a:t>Lorem ipsum dolor sit amet</a:t>
            </a:r>
            <a:endParaRPr sz="2000" b="0" i="0" u="none" strike="noStrike" cap="none">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992</Words>
  <Application>Microsoft Office PowerPoint</Application>
  <PresentationFormat>Широкоэкранный</PresentationFormat>
  <Paragraphs>139</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14</cp:revision>
  <dcterms:modified xsi:type="dcterms:W3CDTF">2021-08-29T15:08:02Z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